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7" r:id="rId1"/>
  </p:sldMasterIdLst>
  <p:notesMasterIdLst>
    <p:notesMasterId r:id="rId22"/>
  </p:notesMasterIdLst>
  <p:sldIdLst>
    <p:sldId id="365" r:id="rId2"/>
    <p:sldId id="463" r:id="rId3"/>
    <p:sldId id="464" r:id="rId4"/>
    <p:sldId id="465" r:id="rId5"/>
    <p:sldId id="466" r:id="rId6"/>
    <p:sldId id="467" r:id="rId7"/>
    <p:sldId id="468" r:id="rId8"/>
    <p:sldId id="469" r:id="rId9"/>
    <p:sldId id="470" r:id="rId10"/>
    <p:sldId id="471" r:id="rId11"/>
    <p:sldId id="472" r:id="rId12"/>
    <p:sldId id="474" r:id="rId13"/>
    <p:sldId id="473" r:id="rId14"/>
    <p:sldId id="475" r:id="rId15"/>
    <p:sldId id="476" r:id="rId16"/>
    <p:sldId id="477" r:id="rId17"/>
    <p:sldId id="478" r:id="rId18"/>
    <p:sldId id="480" r:id="rId19"/>
    <p:sldId id="482" r:id="rId20"/>
    <p:sldId id="481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191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37" autoAdjust="0"/>
    <p:restoredTop sz="94660"/>
  </p:normalViewPr>
  <p:slideViewPr>
    <p:cSldViewPr>
      <p:cViewPr varScale="1">
        <p:scale>
          <a:sx n="59" d="100"/>
          <a:sy n="59" d="100"/>
        </p:scale>
        <p:origin x="-84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0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E232421-1224-4EEC-9186-4904AD58F03B}" type="slidenum">
              <a:rPr lang="en-US" smtClean="0">
                <a:latin typeface="Arial" charset="0"/>
              </a:rPr>
              <a:pPr eaLnBrk="1" hangingPunct="1"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738078-263D-4571-A5A9-F0089DD1BD5E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039C11-0DC3-4C41-9EF0-CA38893EEC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4B4FD1-FFAA-44AF-9F32-F25A8CF253FF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783D62-F8E0-47B6-AF26-44C491CA19F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C006E5-B3E2-41E1-993F-6F67C6DD0229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1CCDA4-A51C-4B3E-ADB5-A8F81FF7814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99E0E9-1DB9-4E03-A37A-ADA751E78D6F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1A1EBA3-8EED-4729-8C81-537DA9921AE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60FBEA4-BFE9-4F30-ABAC-DA394EFA2439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3F068B1-BD1F-4960-8D4A-6E2F359CB0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5ECE2B-9A83-4AE9-9A9C-A3F960A7389C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B551E4-5089-47CA-9C57-3D7CCEE88B4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0D0D99-0965-4EBA-BEA8-A75F631C8065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FDEB04-E71C-4969-934B-F32F708CF7B6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A7075C-E8CB-4995-B748-CA421675D725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23B537A-7504-4F0B-B283-B266AB721CF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0091F9F-25B3-4FCD-929C-DE10DE9F9C5A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334936-8FFC-47BF-A1A4-D181D6EF79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8BEBBA8-0718-49C5-831F-458024449083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9B131-F68E-419E-A313-29C6086121F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48C7336-E93E-43E9-8E4E-F7750090DCD4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6075B24-A692-49A4-B0A5-31AE1CC171F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157D2DF-4015-4712-8E15-9173A0F437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 smtClean="0"/>
              <a:pPr>
                <a:defRPr/>
              </a:pPr>
              <a:t>4/10/2012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  <p:sldLayoutId id="2147483858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err="1" smtClean="0"/>
              <a:t>C’est</a:t>
            </a:r>
            <a:r>
              <a:rPr lang="en-US" dirty="0" smtClean="0"/>
              <a:t> à </a:t>
            </a:r>
            <a:r>
              <a:rPr lang="en-US" dirty="0" err="1" smtClean="0"/>
              <a:t>toi</a:t>
            </a:r>
            <a:r>
              <a:rPr lang="en-US" dirty="0" smtClean="0"/>
              <a:t>! – Level 2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2438400"/>
            <a:ext cx="7620000" cy="1752600"/>
          </a:xfrm>
        </p:spPr>
        <p:txBody>
          <a:bodyPr/>
          <a:lstStyle/>
          <a:p>
            <a:pPr eaLnBrk="1" hangingPunct="1"/>
            <a:r>
              <a:rPr lang="fr-FR" sz="2800" dirty="0" smtClean="0"/>
              <a:t>Unité 8 – </a:t>
            </a:r>
          </a:p>
          <a:p>
            <a:pPr eaLnBrk="1" hangingPunct="1"/>
            <a:r>
              <a:rPr lang="fr-FR" sz="2800" i="1" dirty="0" smtClean="0"/>
              <a:t>Mon Enfance en France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10. </a:t>
            </a:r>
            <a:r>
              <a:rPr lang="fr-FR" sz="5400" dirty="0">
                <a:latin typeface="French Script MT" pitchFamily="66" charset="0"/>
              </a:rPr>
              <a:t> </a:t>
            </a:r>
            <a:r>
              <a:rPr lang="fr-FR" sz="5400" dirty="0" smtClean="0">
                <a:latin typeface="French Script MT" pitchFamily="66" charset="0"/>
              </a:rPr>
              <a:t>Naturellement, nous(aller) aussi  à l’école.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09600" y="4114800"/>
            <a:ext cx="2819400" cy="120032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10. nous </a:t>
            </a:r>
            <a:r>
              <a:rPr lang="en-US" sz="3600" dirty="0" err="1" smtClean="0">
                <a:solidFill>
                  <a:srgbClr val="191919"/>
                </a:solidFill>
              </a:rPr>
              <a:t>allions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5" name="Picture 4" descr="images-13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3352800"/>
            <a:ext cx="2603500" cy="3124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1158132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11. Tous les matins, je (dire) bonjour à la maîtresse.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514600" y="4572000"/>
            <a:ext cx="4800600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11. je </a:t>
            </a:r>
            <a:r>
              <a:rPr lang="en-US" sz="3600" dirty="0" err="1" smtClean="0">
                <a:solidFill>
                  <a:srgbClr val="191919"/>
                </a:solidFill>
              </a:rPr>
              <a:t>disais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5520289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12. nous (étudier) beaucoup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2514600" y="4572000"/>
            <a:ext cx="4800600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12. nous </a:t>
            </a:r>
            <a:r>
              <a:rPr lang="en-US" sz="3600" dirty="0" err="1" smtClean="0">
                <a:solidFill>
                  <a:srgbClr val="191919"/>
                </a:solidFill>
              </a:rPr>
              <a:t>étudiions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3112954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13.De temps en temps, nous (lire) des bande dessinées. 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828800" y="4114800"/>
            <a:ext cx="2438400" cy="120032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13. nous </a:t>
            </a:r>
            <a:r>
              <a:rPr lang="en-US" sz="3600" dirty="0" err="1" smtClean="0">
                <a:solidFill>
                  <a:srgbClr val="191919"/>
                </a:solidFill>
              </a:rPr>
              <a:t>lisions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3" name="Picture 2" descr="images-11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800" y="3581400"/>
            <a:ext cx="1781517" cy="2387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8524629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14 .Souvent la maîtresse (écrire) au tableau une jolie histoire. 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09600" y="4114800"/>
            <a:ext cx="2209800" cy="120032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14. </a:t>
            </a:r>
            <a:r>
              <a:rPr lang="en-US" sz="3600" dirty="0" err="1" smtClean="0">
                <a:solidFill>
                  <a:srgbClr val="191919"/>
                </a:solidFill>
              </a:rPr>
              <a:t>elle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  <a:r>
              <a:rPr lang="en-US" sz="3600" dirty="0" err="1" smtClean="0">
                <a:solidFill>
                  <a:srgbClr val="191919"/>
                </a:solidFill>
              </a:rPr>
              <a:t>écrivait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5" name="Picture 4" descr="images-14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0094" y="3810000"/>
            <a:ext cx="3175605" cy="2247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923339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15. Après l’école je (rentrer) à la maison . 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828800" y="4114800"/>
            <a:ext cx="4572000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15. </a:t>
            </a:r>
            <a:r>
              <a:rPr lang="en-US" sz="3600" dirty="0">
                <a:solidFill>
                  <a:srgbClr val="191919"/>
                </a:solidFill>
              </a:rPr>
              <a:t>j</a:t>
            </a:r>
            <a:r>
              <a:rPr lang="en-US" sz="3600" dirty="0" smtClean="0">
                <a:solidFill>
                  <a:srgbClr val="191919"/>
                </a:solidFill>
              </a:rPr>
              <a:t>e </a:t>
            </a:r>
            <a:r>
              <a:rPr lang="en-US" sz="3600" dirty="0" err="1" smtClean="0">
                <a:solidFill>
                  <a:srgbClr val="191919"/>
                </a:solidFill>
              </a:rPr>
              <a:t>rentrais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3222901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16. </a:t>
            </a:r>
            <a:r>
              <a:rPr lang="fr-FR" sz="5400" dirty="0">
                <a:latin typeface="French Script MT" pitchFamily="66" charset="0"/>
              </a:rPr>
              <a:t>e</a:t>
            </a:r>
            <a:r>
              <a:rPr lang="fr-FR" sz="5400" dirty="0" smtClean="0">
                <a:latin typeface="French Script MT" pitchFamily="66" charset="0"/>
              </a:rPr>
              <a:t>t je (faire) mes devoirs.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09600" y="4038600"/>
            <a:ext cx="3124200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16. </a:t>
            </a:r>
            <a:r>
              <a:rPr lang="en-US" sz="3600" dirty="0">
                <a:solidFill>
                  <a:srgbClr val="191919"/>
                </a:solidFill>
              </a:rPr>
              <a:t>j</a:t>
            </a:r>
            <a:r>
              <a:rPr lang="en-US" sz="3600" dirty="0" smtClean="0">
                <a:solidFill>
                  <a:srgbClr val="191919"/>
                </a:solidFill>
              </a:rPr>
              <a:t>e </a:t>
            </a:r>
            <a:r>
              <a:rPr lang="en-US" sz="3600" dirty="0" err="1" smtClean="0">
                <a:solidFill>
                  <a:srgbClr val="191919"/>
                </a:solidFill>
              </a:rPr>
              <a:t>faisais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3" name="Picture 2" descr="images-15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3886200"/>
            <a:ext cx="2387600" cy="2387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7966259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17. Aussi,  je (aider) ma mère à faire la vaisselle.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219200" y="4038600"/>
            <a:ext cx="2895600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17. </a:t>
            </a:r>
            <a:r>
              <a:rPr lang="en-US" sz="3600" dirty="0" err="1" smtClean="0">
                <a:solidFill>
                  <a:srgbClr val="191919"/>
                </a:solidFill>
              </a:rPr>
              <a:t>j’aidais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3" name="Picture 2" descr="images-4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977821"/>
            <a:ext cx="3454400" cy="2349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1505265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19. Tous les jours,  je (ranger) ma chambre et mon frère et moi (ranger) la cuisine.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219200" y="4038600"/>
            <a:ext cx="2895600" cy="230832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19. </a:t>
            </a:r>
            <a:r>
              <a:rPr lang="en-US" sz="3600" dirty="0">
                <a:solidFill>
                  <a:srgbClr val="191919"/>
                </a:solidFill>
              </a:rPr>
              <a:t>j</a:t>
            </a:r>
            <a:r>
              <a:rPr lang="en-US" sz="3600" dirty="0" smtClean="0">
                <a:solidFill>
                  <a:srgbClr val="191919"/>
                </a:solidFill>
              </a:rPr>
              <a:t>e </a:t>
            </a:r>
            <a:r>
              <a:rPr lang="en-US" sz="3600" dirty="0" err="1" smtClean="0">
                <a:solidFill>
                  <a:srgbClr val="191919"/>
                </a:solidFill>
              </a:rPr>
              <a:t>rangeais</a:t>
            </a:r>
            <a:endParaRPr lang="en-US" sz="3600" dirty="0" smtClean="0">
              <a:solidFill>
                <a:srgbClr val="191919"/>
              </a:solidFill>
            </a:endParaRPr>
          </a:p>
          <a:p>
            <a:r>
              <a:rPr lang="en-US" sz="3600" dirty="0" smtClean="0">
                <a:solidFill>
                  <a:srgbClr val="191919"/>
                </a:solidFill>
              </a:rPr>
              <a:t>Nous </a:t>
            </a:r>
            <a:r>
              <a:rPr lang="en-US" sz="3600" dirty="0" err="1" smtClean="0">
                <a:solidFill>
                  <a:srgbClr val="191919"/>
                </a:solidFill>
              </a:rPr>
              <a:t>rangions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5" name="Picture 4" descr="images-1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810000"/>
            <a:ext cx="2514600" cy="2590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7452134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20. Nous (obéir) à nos parents.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219200" y="4038600"/>
            <a:ext cx="2743200" cy="120032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20. Nous </a:t>
            </a:r>
            <a:r>
              <a:rPr lang="en-US" sz="3600" dirty="0" err="1" smtClean="0">
                <a:solidFill>
                  <a:srgbClr val="191919"/>
                </a:solidFill>
              </a:rPr>
              <a:t>obéissions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3" name="Picture 2" descr="images-3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3505200"/>
            <a:ext cx="1818861" cy="2743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1857962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2286000"/>
            <a:ext cx="7162800" cy="3048000"/>
          </a:xfrm>
        </p:spPr>
        <p:txBody>
          <a:bodyPr/>
          <a:lstStyle/>
          <a:p>
            <a:pPr>
              <a:buNone/>
            </a:pPr>
            <a:r>
              <a:rPr lang="fr-FR" sz="2000" b="1" dirty="0" smtClean="0"/>
              <a:t>CONTEXTE </a:t>
            </a:r>
          </a:p>
          <a:p>
            <a:pPr>
              <a:buNone/>
            </a:pPr>
            <a:r>
              <a:rPr lang="fr-FR" sz="2000" dirty="0" smtClean="0"/>
              <a:t>	Jacqueline Brissac habitait dans un petit village en France quand elle était petite.</a:t>
            </a:r>
          </a:p>
          <a:p>
            <a:pPr>
              <a:buNone/>
            </a:pPr>
            <a:r>
              <a:rPr lang="fr-FR" sz="2000" dirty="0" smtClean="0"/>
              <a:t>  	Elle vous écrit une lettre pour vous dire comment était son enfance.</a:t>
            </a:r>
          </a:p>
          <a:p>
            <a:pPr>
              <a:buNone/>
            </a:pPr>
            <a:r>
              <a:rPr lang="fr-FR" sz="2000" b="1" dirty="0" smtClean="0"/>
              <a:t>Tâches</a:t>
            </a:r>
          </a:p>
          <a:p>
            <a:pPr>
              <a:buNone/>
            </a:pPr>
            <a:r>
              <a:rPr lang="fr-FR" sz="2000" b="1" dirty="0" smtClean="0"/>
              <a:t>	Complétez la lettre avec la forme correcte de l’IMPARFAIT</a:t>
            </a: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304800"/>
            <a:ext cx="5715000" cy="1676399"/>
          </a:xfrm>
          <a:prstGeom prst="rect">
            <a:avLst/>
          </a:prstGeom>
        </p:spPr>
      </p:pic>
      <p:pic>
        <p:nvPicPr>
          <p:cNvPr id="3" name="Picture 2" descr="images-3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362200"/>
            <a:ext cx="4762500" cy="3505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628463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21. La vie (être) géniale.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1219200" y="4038600"/>
            <a:ext cx="2895600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21. </a:t>
            </a:r>
            <a:r>
              <a:rPr lang="en-US" sz="3600" dirty="0" err="1" smtClean="0">
                <a:solidFill>
                  <a:srgbClr val="191919"/>
                </a:solidFill>
              </a:rPr>
              <a:t>était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244932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24765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Quand 1. j’  (</a:t>
            </a:r>
            <a:r>
              <a:rPr lang="fr-FR" sz="5400" b="1" dirty="0" smtClean="0">
                <a:latin typeface="French Script MT" pitchFamily="66" charset="0"/>
              </a:rPr>
              <a:t>être</a:t>
            </a:r>
            <a:r>
              <a:rPr lang="fr-FR" sz="5400" dirty="0" smtClean="0">
                <a:latin typeface="French Script MT" pitchFamily="66" charset="0"/>
              </a:rPr>
              <a:t>) petite, 2. j’ (</a:t>
            </a:r>
            <a:r>
              <a:rPr lang="fr-FR" sz="5400" b="1" dirty="0" smtClean="0">
                <a:latin typeface="French Script MT" pitchFamily="66" charset="0"/>
              </a:rPr>
              <a:t>habiter)</a:t>
            </a:r>
            <a:r>
              <a:rPr lang="fr-FR" sz="5400" dirty="0" smtClean="0">
                <a:latin typeface="French Script MT" pitchFamily="66" charset="0"/>
              </a:rPr>
              <a:t> à Saint Pierre un petit village en France</a:t>
            </a:r>
            <a:r>
              <a:rPr lang="fr-FR" b="1" dirty="0" smtClean="0"/>
              <a:t>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3200" y="4876800"/>
            <a:ext cx="3200400" cy="120032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1. </a:t>
            </a:r>
            <a:r>
              <a:rPr lang="en-US" sz="3600" dirty="0" err="1" smtClean="0">
                <a:solidFill>
                  <a:srgbClr val="191919"/>
                </a:solidFill>
              </a:rPr>
              <a:t>J’étais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</a:p>
          <a:p>
            <a:r>
              <a:rPr lang="en-US" sz="3600" dirty="0" smtClean="0">
                <a:solidFill>
                  <a:srgbClr val="191919"/>
                </a:solidFill>
              </a:rPr>
              <a:t>2. </a:t>
            </a:r>
            <a:r>
              <a:rPr lang="en-US" sz="3600" dirty="0" err="1" smtClean="0">
                <a:solidFill>
                  <a:srgbClr val="191919"/>
                </a:solidFill>
              </a:rPr>
              <a:t>j’habitais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6628463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24765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3. j’(être) timide mais 4. mon frère (</a:t>
            </a:r>
            <a:r>
              <a:rPr lang="fr-FR" sz="5400" dirty="0">
                <a:latin typeface="French Script MT" pitchFamily="66" charset="0"/>
              </a:rPr>
              <a:t>être</a:t>
            </a:r>
            <a:r>
              <a:rPr lang="fr-FR" sz="5400" dirty="0" smtClean="0">
                <a:latin typeface="French Script MT" pitchFamily="66" charset="0"/>
              </a:rPr>
              <a:t>) un petit diable  </a:t>
            </a:r>
            <a:r>
              <a:rPr lang="fr-FR" b="1" dirty="0" smtClean="0"/>
              <a:t>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3200" y="4876800"/>
            <a:ext cx="3200400" cy="120032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1. </a:t>
            </a:r>
            <a:r>
              <a:rPr lang="en-US" sz="3600" dirty="0" err="1" smtClean="0">
                <a:solidFill>
                  <a:srgbClr val="191919"/>
                </a:solidFill>
              </a:rPr>
              <a:t>étais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</a:p>
          <a:p>
            <a:r>
              <a:rPr lang="en-US" sz="3600" dirty="0" smtClean="0">
                <a:solidFill>
                  <a:srgbClr val="191919"/>
                </a:solidFill>
              </a:rPr>
              <a:t>2. </a:t>
            </a:r>
            <a:r>
              <a:rPr lang="en-US" sz="3600" dirty="0" err="1" smtClean="0">
                <a:solidFill>
                  <a:srgbClr val="191919"/>
                </a:solidFill>
              </a:rPr>
              <a:t>était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30588396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24765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5. j’(avoir) les cheveux blonds 4. mon frère (avoir) les cheveux roux.</a:t>
            </a:r>
            <a:r>
              <a:rPr lang="fr-FR" b="1" dirty="0" smtClean="0"/>
              <a:t>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43200" y="4876800"/>
            <a:ext cx="3200400" cy="120032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3. j’ </a:t>
            </a:r>
            <a:r>
              <a:rPr lang="en-US" sz="3600" dirty="0" err="1" smtClean="0">
                <a:solidFill>
                  <a:srgbClr val="191919"/>
                </a:solidFill>
              </a:rPr>
              <a:t>avais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</a:p>
          <a:p>
            <a:r>
              <a:rPr lang="en-US" sz="3600" dirty="0" smtClean="0">
                <a:solidFill>
                  <a:srgbClr val="191919"/>
                </a:solidFill>
              </a:rPr>
              <a:t>4. </a:t>
            </a:r>
            <a:r>
              <a:rPr lang="en-US" sz="3600" dirty="0" err="1" smtClean="0">
                <a:solidFill>
                  <a:srgbClr val="191919"/>
                </a:solidFill>
              </a:rPr>
              <a:t>il</a:t>
            </a:r>
            <a:r>
              <a:rPr lang="en-US" sz="3600" dirty="0" smtClean="0">
                <a:solidFill>
                  <a:srgbClr val="191919"/>
                </a:solidFill>
              </a:rPr>
              <a:t>  </a:t>
            </a:r>
            <a:r>
              <a:rPr lang="en-US" sz="3600" dirty="0" err="1" smtClean="0">
                <a:solidFill>
                  <a:srgbClr val="191919"/>
                </a:solidFill>
              </a:rPr>
              <a:t>avait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3333332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24765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6. Pendant les vacances, j’(adorer) jouer avec mes amies.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990600" y="4800600"/>
            <a:ext cx="3200400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6. j’ </a:t>
            </a:r>
            <a:r>
              <a:rPr lang="en-US" sz="3600" dirty="0" err="1" smtClean="0">
                <a:solidFill>
                  <a:srgbClr val="191919"/>
                </a:solidFill>
              </a:rPr>
              <a:t>adorais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3" name="Picture 2" descr="images-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191000"/>
            <a:ext cx="2832100" cy="21213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8654545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7. Souvent nous (se déguiser).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914400" y="4572000"/>
            <a:ext cx="3200400" cy="120032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7. Nous nous </a:t>
            </a:r>
            <a:r>
              <a:rPr lang="en-US" sz="3600" dirty="0" err="1" smtClean="0">
                <a:solidFill>
                  <a:srgbClr val="191919"/>
                </a:solidFill>
              </a:rPr>
              <a:t>déguisions</a:t>
            </a:r>
            <a:r>
              <a:rPr lang="en-US" sz="3600" dirty="0" smtClean="0">
                <a:solidFill>
                  <a:srgbClr val="191919"/>
                </a:solidFill>
              </a:rPr>
              <a:t>  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3" name="Picture 2" descr="images-10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505200"/>
            <a:ext cx="1838374" cy="27686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424543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8. et nous (se maquiller) comme des grandes personnes. 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914400" y="4572000"/>
            <a:ext cx="3200400" cy="1200329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8. </a:t>
            </a:r>
            <a:r>
              <a:rPr lang="en-US" sz="3600" dirty="0">
                <a:solidFill>
                  <a:srgbClr val="191919"/>
                </a:solidFill>
              </a:rPr>
              <a:t>n</a:t>
            </a:r>
            <a:r>
              <a:rPr lang="en-US" sz="3600" dirty="0" smtClean="0">
                <a:solidFill>
                  <a:srgbClr val="191919"/>
                </a:solidFill>
              </a:rPr>
              <a:t>ous nous </a:t>
            </a:r>
            <a:r>
              <a:rPr lang="en-US" sz="3600" dirty="0" err="1" smtClean="0">
                <a:solidFill>
                  <a:srgbClr val="191919"/>
                </a:solidFill>
              </a:rPr>
              <a:t>maquillions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5" name="Picture 4" descr="images-11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3505200"/>
            <a:ext cx="3606800" cy="2247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607850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04800" y="2057400"/>
            <a:ext cx="8001000" cy="1676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sz="5400" dirty="0" smtClean="0">
                <a:latin typeface="French Script MT" pitchFamily="66" charset="0"/>
              </a:rPr>
              <a:t>9. Mon frère (jouer) avec ses copains.</a:t>
            </a:r>
            <a:endParaRPr lang="fr-FR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914400" y="4572000"/>
            <a:ext cx="3200400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191919"/>
                </a:solidFill>
              </a:rPr>
              <a:t>9. </a:t>
            </a:r>
            <a:r>
              <a:rPr lang="en-US" sz="3600" dirty="0" err="1" smtClean="0">
                <a:solidFill>
                  <a:srgbClr val="191919"/>
                </a:solidFill>
              </a:rPr>
              <a:t>il</a:t>
            </a:r>
            <a:r>
              <a:rPr lang="en-US" sz="3600" dirty="0" smtClean="0">
                <a:solidFill>
                  <a:srgbClr val="191919"/>
                </a:solidFill>
              </a:rPr>
              <a:t> </a:t>
            </a:r>
            <a:r>
              <a:rPr lang="en-US" sz="3600" dirty="0" err="1" smtClean="0">
                <a:solidFill>
                  <a:srgbClr val="191919"/>
                </a:solidFill>
              </a:rPr>
              <a:t>jouait</a:t>
            </a:r>
            <a:endParaRPr lang="en-US" sz="3600" dirty="0">
              <a:solidFill>
                <a:srgbClr val="191919"/>
              </a:solidFill>
            </a:endParaRPr>
          </a:p>
        </p:txBody>
      </p:sp>
      <p:pic>
        <p:nvPicPr>
          <p:cNvPr id="4" name="Picture 3" descr="images-1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304801"/>
            <a:ext cx="6705600" cy="1371599"/>
          </a:xfrm>
          <a:prstGeom prst="rect">
            <a:avLst/>
          </a:prstGeom>
        </p:spPr>
      </p:pic>
      <p:pic>
        <p:nvPicPr>
          <p:cNvPr id="3" name="Picture 2" descr="images-1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733800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597854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Adjacency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Adjacency.thmx</Template>
  <TotalTime>96</TotalTime>
  <Words>350</Words>
  <Application>Microsoft Office PowerPoint</Application>
  <PresentationFormat>On-screen Show (4:3)</PresentationFormat>
  <Paragraphs>49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Adjacency</vt:lpstr>
      <vt:lpstr>C’est à toi! – Level 2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</vt:vector>
  </TitlesOfParts>
  <Company>none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C’est à toi! – Level 2</dc:title>
  <dc:creator>EAS</dc:creator>
  <cp:lastModifiedBy>vgrebert</cp:lastModifiedBy>
  <cp:revision>15</cp:revision>
  <dcterms:created xsi:type="dcterms:W3CDTF">2012-01-29T14:48:14Z</dcterms:created>
  <dcterms:modified xsi:type="dcterms:W3CDTF">2012-04-10T15:16:28Z</dcterms:modified>
</cp:coreProperties>
</file>